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E5D127-1DFE-4247-9E90-000BEED706C9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6AB51-BE30-447E-8061-BBF07F5009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D84FF-FEC6-4051-9CBD-AAC61F277796}" type="datetimeFigureOut">
              <a:rPr lang="zh-CN" altLang="en-US" smtClean="0"/>
              <a:pPr/>
              <a:t>2020/8/7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9752-A155-4B2A-B6B0-6FFD6E1855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094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zh-CN" altLang="en-US" sz="66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双城同辉主题展区展位</a:t>
            </a:r>
            <a:endParaRPr lang="zh-CN" altLang="en-US" sz="66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7624" y="4678288"/>
            <a:ext cx="7088832" cy="2279104"/>
          </a:xfrm>
        </p:spPr>
        <p:txBody>
          <a:bodyPr/>
          <a:lstStyle/>
          <a:p>
            <a:r>
              <a:rPr lang="en-US" altLang="zh-CN" dirty="0" smtClean="0"/>
              <a:t> </a:t>
            </a:r>
          </a:p>
          <a:p>
            <a:pPr algn="r"/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平面图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9144000" cy="47116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548680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双城同辉主题展区平面图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_副本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16632"/>
            <a:ext cx="2880320" cy="2160240"/>
          </a:xfrm>
          <a:prstGeom prst="rect">
            <a:avLst/>
          </a:prstGeom>
        </p:spPr>
      </p:pic>
      <p:pic>
        <p:nvPicPr>
          <p:cNvPr id="11" name="图片 10" descr="2_副本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116632"/>
            <a:ext cx="2880320" cy="2160240"/>
          </a:xfrm>
          <a:prstGeom prst="rect">
            <a:avLst/>
          </a:prstGeom>
        </p:spPr>
      </p:pic>
      <p:pic>
        <p:nvPicPr>
          <p:cNvPr id="12" name="图片 11" descr="3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88299" y="2358262"/>
            <a:ext cx="2963821" cy="2222866"/>
          </a:xfrm>
          <a:prstGeom prst="rect">
            <a:avLst/>
          </a:prstGeom>
        </p:spPr>
      </p:pic>
      <p:pic>
        <p:nvPicPr>
          <p:cNvPr id="13" name="图片 12" descr="4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9" y="2348880"/>
            <a:ext cx="2952328" cy="2214246"/>
          </a:xfrm>
          <a:prstGeom prst="rect">
            <a:avLst/>
          </a:prstGeom>
        </p:spPr>
      </p:pic>
      <p:pic>
        <p:nvPicPr>
          <p:cNvPr id="14" name="图片 13" descr="5_副本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4635134"/>
            <a:ext cx="2808312" cy="2106234"/>
          </a:xfrm>
          <a:prstGeom prst="rect">
            <a:avLst/>
          </a:prstGeom>
        </p:spPr>
      </p:pic>
      <p:pic>
        <p:nvPicPr>
          <p:cNvPr id="15" name="图片 14" descr="6_副本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831" y="4653136"/>
            <a:ext cx="2784309" cy="20882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7_副本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7" y="116632"/>
            <a:ext cx="2784309" cy="2088232"/>
          </a:xfrm>
          <a:prstGeom prst="rect">
            <a:avLst/>
          </a:prstGeom>
        </p:spPr>
      </p:pic>
      <p:pic>
        <p:nvPicPr>
          <p:cNvPr id="11" name="图片 10" descr="8_副本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116632"/>
            <a:ext cx="2808312" cy="2106234"/>
          </a:xfrm>
          <a:prstGeom prst="rect">
            <a:avLst/>
          </a:prstGeom>
        </p:spPr>
      </p:pic>
      <p:pic>
        <p:nvPicPr>
          <p:cNvPr id="12" name="图片 11" descr="9_副本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2240868"/>
            <a:ext cx="2952327" cy="2214245"/>
          </a:xfrm>
          <a:prstGeom prst="rect">
            <a:avLst/>
          </a:prstGeom>
        </p:spPr>
      </p:pic>
      <p:pic>
        <p:nvPicPr>
          <p:cNvPr id="13" name="图片 12" descr="10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2" y="2276873"/>
            <a:ext cx="2880320" cy="2160240"/>
          </a:xfrm>
          <a:prstGeom prst="rect">
            <a:avLst/>
          </a:prstGeom>
        </p:spPr>
      </p:pic>
      <p:pic>
        <p:nvPicPr>
          <p:cNvPr id="14" name="图片 13" descr="11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1" y="4509120"/>
            <a:ext cx="2976331" cy="2232248"/>
          </a:xfrm>
          <a:prstGeom prst="rect">
            <a:avLst/>
          </a:prstGeom>
        </p:spPr>
      </p:pic>
      <p:pic>
        <p:nvPicPr>
          <p:cNvPr id="15" name="图片 14" descr="12_副本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5856" y="4509120"/>
            <a:ext cx="3024336" cy="226825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3_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16633"/>
            <a:ext cx="2808312" cy="2106398"/>
          </a:xfrm>
          <a:prstGeom prst="rect">
            <a:avLst/>
          </a:prstGeom>
        </p:spPr>
      </p:pic>
      <p:pic>
        <p:nvPicPr>
          <p:cNvPr id="11" name="图片 10" descr="14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116632"/>
            <a:ext cx="2808312" cy="2106234"/>
          </a:xfrm>
          <a:prstGeom prst="rect">
            <a:avLst/>
          </a:prstGeom>
        </p:spPr>
      </p:pic>
      <p:pic>
        <p:nvPicPr>
          <p:cNvPr id="12" name="图片 11" descr="15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2276872"/>
            <a:ext cx="2952328" cy="2214246"/>
          </a:xfrm>
          <a:prstGeom prst="rect">
            <a:avLst/>
          </a:prstGeom>
        </p:spPr>
      </p:pic>
      <p:pic>
        <p:nvPicPr>
          <p:cNvPr id="13" name="图片 12" descr="16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1" y="2276873"/>
            <a:ext cx="2952328" cy="2214416"/>
          </a:xfrm>
          <a:prstGeom prst="rect">
            <a:avLst/>
          </a:prstGeom>
        </p:spPr>
      </p:pic>
      <p:pic>
        <p:nvPicPr>
          <p:cNvPr id="14" name="图片 13" descr="17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4509120"/>
            <a:ext cx="2976331" cy="2232248"/>
          </a:xfrm>
          <a:prstGeom prst="rect">
            <a:avLst/>
          </a:prstGeom>
        </p:spPr>
      </p:pic>
      <p:pic>
        <p:nvPicPr>
          <p:cNvPr id="15" name="图片 14" descr="18_副本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31840" y="4535742"/>
            <a:ext cx="2952328" cy="221424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9_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3" y="116632"/>
            <a:ext cx="2952327" cy="2214245"/>
          </a:xfrm>
          <a:prstGeom prst="rect">
            <a:avLst/>
          </a:prstGeom>
        </p:spPr>
      </p:pic>
      <p:pic>
        <p:nvPicPr>
          <p:cNvPr id="10" name="图片 9" descr="20_副本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116632"/>
            <a:ext cx="2952328" cy="2214246"/>
          </a:xfrm>
          <a:prstGeom prst="rect">
            <a:avLst/>
          </a:prstGeom>
        </p:spPr>
      </p:pic>
      <p:pic>
        <p:nvPicPr>
          <p:cNvPr id="11" name="图片 10" descr="21_副本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2348880"/>
            <a:ext cx="2880320" cy="2160240"/>
          </a:xfrm>
          <a:prstGeom prst="rect">
            <a:avLst/>
          </a:prstGeom>
        </p:spPr>
      </p:pic>
      <p:pic>
        <p:nvPicPr>
          <p:cNvPr id="12" name="图片 11" descr="22_副本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5" y="2348880"/>
            <a:ext cx="2880320" cy="2160240"/>
          </a:xfrm>
          <a:prstGeom prst="rect">
            <a:avLst/>
          </a:prstGeom>
        </p:spPr>
      </p:pic>
      <p:pic>
        <p:nvPicPr>
          <p:cNvPr id="13" name="图片 12" descr="23_副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7584" y="4527122"/>
            <a:ext cx="2952328" cy="221424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443</TotalTime>
  <Words>21</Words>
  <Application>Microsoft Office PowerPoint</Application>
  <PresentationFormat>全屏显示(4:3)</PresentationFormat>
  <Paragraphs>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龙腾四海</vt:lpstr>
      <vt:lpstr>双城同辉主题展区展位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传统菊展展示</dc:title>
  <dc:creator>Administrator</dc:creator>
  <cp:lastModifiedBy>Administrator</cp:lastModifiedBy>
  <cp:revision>40</cp:revision>
  <dcterms:created xsi:type="dcterms:W3CDTF">2020-07-07T06:35:00Z</dcterms:created>
  <dcterms:modified xsi:type="dcterms:W3CDTF">2020-08-07T07:19:48Z</dcterms:modified>
</cp:coreProperties>
</file>